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9" r:id="rId13"/>
    <p:sldId id="258" r:id="rId14"/>
    <p:sldId id="257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View/000120230127003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4" y="0"/>
            <a:ext cx="91485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226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805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548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8"/>
            <a:ext cx="9144000" cy="6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426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764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72"/>
            <a:ext cx="9144000" cy="687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547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282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6" y="0"/>
            <a:ext cx="916479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238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0"/>
            <a:ext cx="91609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14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037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998"/>
            <a:ext cx="9144000" cy="686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64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3140968"/>
            <a:ext cx="1270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/>
                <a:ea typeface="Times New Roman"/>
              </a:rPr>
              <a:t>(</a:t>
            </a:r>
            <a:r>
              <a:rPr lang="ru-RU" sz="1400" u="sng" dirty="0">
                <a:solidFill>
                  <a:srgbClr val="0000FF"/>
                </a:solidFill>
                <a:latin typeface="Times New Roman"/>
                <a:ea typeface="Times New Roman"/>
                <a:hlinkClick r:id="rId3"/>
              </a:rPr>
              <a:t>ФАОП ДО</a:t>
            </a:r>
            <a:r>
              <a:rPr lang="ru-RU" sz="1400" dirty="0">
                <a:latin typeface="Times New Roman"/>
                <a:ea typeface="Times New Roman"/>
              </a:rPr>
              <a:t>),</a:t>
            </a:r>
            <a:r>
              <a:rPr lang="ru-RU" dirty="0">
                <a:latin typeface="Times New Roman"/>
                <a:ea typeface="Times New Roman"/>
              </a:rPr>
              <a:t> 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65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409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2" y="0"/>
            <a:ext cx="91691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89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92"/>
            <a:ext cx="9144000" cy="686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331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867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" y="0"/>
            <a:ext cx="91396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667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6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294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63" y="0"/>
            <a:ext cx="91783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307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48" y="0"/>
            <a:ext cx="916964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8615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Экран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segezha</dc:creator>
  <cp:lastModifiedBy>segezha</cp:lastModifiedBy>
  <cp:revision>2</cp:revision>
  <dcterms:created xsi:type="dcterms:W3CDTF">2024-02-22T14:35:08Z</dcterms:created>
  <dcterms:modified xsi:type="dcterms:W3CDTF">2024-02-22T14:46:41Z</dcterms:modified>
</cp:coreProperties>
</file>